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42"/>
  </p:notesMasterIdLst>
  <p:handoutMasterIdLst>
    <p:handoutMasterId r:id="rId43"/>
  </p:handoutMasterIdLst>
  <p:sldIdLst>
    <p:sldId id="256" r:id="rId3"/>
    <p:sldId id="279" r:id="rId4"/>
    <p:sldId id="260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-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AC39-44E6-425E-AF49-CF7D189F346F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0F472-929B-459B-8D82-2FABCC5B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F2775BC-6312-42C7-B7C5-EA6783C2D9CA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67F715A1-4ADC-44E0-9587-804FF39D6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0FF0622-75E4-48B8-A617-5428CA5926CE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 smtClean="0"/>
              <a:t>Sofian fadli, s.t.</a:t>
            </a:r>
            <a:r>
              <a:rPr lang="en-US" dirty="0" smtClean="0"/>
              <a:t> |</a:t>
            </a:r>
            <a:r>
              <a:rPr lang="id-ID" dirty="0" smtClean="0"/>
              <a:t> session v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800" dirty="0" smtClean="0"/>
              <a:t>Reinforcement Learning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54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41" y="433768"/>
            <a:ext cx="10608649" cy="599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5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56" y="481944"/>
            <a:ext cx="10577814" cy="59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7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82" y="438539"/>
            <a:ext cx="10585958" cy="59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57" y="399903"/>
            <a:ext cx="10604236" cy="60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25" y="408011"/>
            <a:ext cx="10727626" cy="60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1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36" y="443309"/>
            <a:ext cx="10848270" cy="61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69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65" y="433768"/>
            <a:ext cx="10868888" cy="610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57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18" y="518671"/>
            <a:ext cx="10547321" cy="60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46" y="511041"/>
            <a:ext cx="10680845" cy="60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6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92" y="420891"/>
            <a:ext cx="10869293" cy="611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7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15474"/>
          </a:xfrm>
        </p:spPr>
        <p:txBody>
          <a:bodyPr/>
          <a:lstStyle/>
          <a:p>
            <a:r>
              <a:rPr lang="id-ID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28800"/>
            <a:ext cx="9404723" cy="4355205"/>
          </a:xfrm>
        </p:spPr>
        <p:txBody>
          <a:bodyPr/>
          <a:lstStyle/>
          <a:p>
            <a:pPr algn="just"/>
            <a:r>
              <a:rPr lang="en-US" dirty="0"/>
              <a:t>Reinforcement Learning is a branch of Machine Learning, also called Online Learning. It is used to solve interacting problems where the data observed up to time t is considered to decide which action to take at time t + 1. It is also used for Artificial Intelligence when training machines to perform tasks such as walking. Desired outcomes provide the AI with reward, undesired with punishment. Machines learn through trial and error.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20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1" y="531315"/>
            <a:ext cx="10810298" cy="60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6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84" y="408011"/>
            <a:ext cx="10964180" cy="61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93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93" y="459527"/>
            <a:ext cx="10920809" cy="61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06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16" y="412782"/>
            <a:ext cx="10874692" cy="61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15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37" y="438539"/>
            <a:ext cx="10886907" cy="61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0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7" y="431145"/>
            <a:ext cx="10766262" cy="61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2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15" y="387024"/>
            <a:ext cx="10972324" cy="61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92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1" y="382252"/>
            <a:ext cx="10944686" cy="616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82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72" y="464297"/>
            <a:ext cx="10766262" cy="60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8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Upper Confidence Bound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Coding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3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2443"/>
          </a:xfrm>
        </p:spPr>
        <p:txBody>
          <a:bodyPr/>
          <a:lstStyle/>
          <a:p>
            <a:r>
              <a:rPr lang="id-ID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1532587"/>
            <a:ext cx="4396339" cy="4723752"/>
          </a:xfrm>
        </p:spPr>
        <p:txBody>
          <a:bodyPr/>
          <a:lstStyle/>
          <a:p>
            <a:r>
              <a:rPr lang="en-US" dirty="0"/>
              <a:t>Upper Confidence Bound (UCB</a:t>
            </a:r>
            <a:r>
              <a:rPr lang="en-US" dirty="0" smtClean="0"/>
              <a:t>)</a:t>
            </a:r>
            <a:endParaRPr lang="id-ID" dirty="0" smtClean="0"/>
          </a:p>
          <a:p>
            <a:r>
              <a:rPr lang="en-US" dirty="0"/>
              <a:t>Thompson Sampling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66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THOMPSON SAMPLING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Session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58" y="412781"/>
            <a:ext cx="10758118" cy="60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25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05" y="446648"/>
            <a:ext cx="10655087" cy="60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26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71" y="433770"/>
            <a:ext cx="10761526" cy="60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19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52" y="438539"/>
            <a:ext cx="10809634" cy="610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56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04" y="477699"/>
            <a:ext cx="10635400" cy="59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77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1" y="325192"/>
            <a:ext cx="11060403" cy="62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90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79" y="451418"/>
            <a:ext cx="10874028" cy="61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32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79" y="366749"/>
            <a:ext cx="10886907" cy="61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90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58" y="546339"/>
            <a:ext cx="10423266" cy="59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Upper Confidence Bound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Session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1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61" y="2086378"/>
            <a:ext cx="3861305" cy="294876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422006" y="3155324"/>
            <a:ext cx="1403797" cy="605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51573" y="2099257"/>
            <a:ext cx="239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Walk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57245" y="3560760"/>
            <a:ext cx="1455313" cy="805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Reward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24682" y="3560760"/>
            <a:ext cx="1455313" cy="805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Punishment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984902" y="2640169"/>
            <a:ext cx="727656" cy="69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124682" y="2640169"/>
            <a:ext cx="482957" cy="69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89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39" y="640187"/>
            <a:ext cx="10211807" cy="57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7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37" y="442243"/>
            <a:ext cx="10607698" cy="598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7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9" y="516163"/>
            <a:ext cx="10436919" cy="585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8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33" y="481945"/>
            <a:ext cx="10542586" cy="59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83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Course Overview (widescreen)</Template>
  <TotalTime>0</TotalTime>
  <Words>55</Words>
  <Application>Microsoft Office PowerPoint</Application>
  <PresentationFormat>Widescreen</PresentationFormat>
  <Paragraphs>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Century Gothic</vt:lpstr>
      <vt:lpstr>Wingdings 3</vt:lpstr>
      <vt:lpstr>Ion</vt:lpstr>
      <vt:lpstr>Reinforcement Learning</vt:lpstr>
      <vt:lpstr>Reinforcement Learning</vt:lpstr>
      <vt:lpstr>Reinforcement Learning</vt:lpstr>
      <vt:lpstr>Upper Confidence Bound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Upper Confidence Bound</vt:lpstr>
      <vt:lpstr>THOMPSON 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2018-04-27T13:11:10Z</dcterms:created>
  <dcterms:modified xsi:type="dcterms:W3CDTF">2018-04-28T02:22:48Z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